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F1813-933E-4C5C-A3FC-EAEE8C816CCD}" type="datetimeFigureOut">
              <a:rPr lang="en-AU" smtClean="0"/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EBF63-3DF4-4BDA-85FE-33918767A459}" type="slidenum">
              <a:rPr lang="en-AU" smtClean="0"/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41"/>
          <a:stretch>
            <a:fillRect/>
          </a:stretch>
        </p:blipFill>
        <p:spPr>
          <a:xfrm rot="458412">
            <a:off x="46985" y="3356851"/>
            <a:ext cx="12360498" cy="47944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5051">
            <a:off x="1202151" y="628249"/>
            <a:ext cx="6485560" cy="23937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>
                <a:latin typeface="Klasik" pitchFamily="50" charset="0"/>
              </a:rPr>
              <a:t>Multiplication Magic</a:t>
            </a:r>
            <a:endParaRPr lang="en-AU" dirty="0">
              <a:latin typeface="Klasik" pitchFamily="50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latin typeface="Klasik" pitchFamily="50" charset="0"/>
              </a:rPr>
              <a:t>Using the Area Model</a:t>
            </a:r>
            <a:endParaRPr lang="en-AU" dirty="0">
              <a:latin typeface="Klasik" pitchFamily="50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730" y="140044"/>
            <a:ext cx="1858745" cy="1733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5051">
            <a:off x="242772" y="3479547"/>
            <a:ext cx="8232936" cy="3038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5000" dirty="0" smtClean="0">
                <a:latin typeface="Klasik" pitchFamily="50" charset="0"/>
              </a:rPr>
              <a:t>Instructions</a:t>
            </a:r>
            <a:endParaRPr lang="en-AU" sz="5000" dirty="0">
              <a:latin typeface="Klasik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 smtClean="0">
                <a:latin typeface="HelveticaNeueLT Pro 45 Lt" panose="020B0403020202020204" pitchFamily="34" charset="0"/>
              </a:rPr>
              <a:t>Use the first few multiplication problems to help practi</a:t>
            </a:r>
            <a:r>
              <a:rPr lang="en-US" altLang="en-AU" dirty="0" smtClean="0">
                <a:latin typeface="HelveticaNeueLT Pro 45 Lt" panose="020B0403020202020204" pitchFamily="34" charset="0"/>
              </a:rPr>
              <a:t>c</a:t>
            </a:r>
            <a:r>
              <a:rPr lang="en-AU" dirty="0" smtClean="0">
                <a:latin typeface="HelveticaNeueLT Pro 45 Lt" panose="020B0403020202020204" pitchFamily="34" charset="0"/>
              </a:rPr>
              <a:t>e using the area model</a:t>
            </a:r>
            <a:endParaRPr lang="en-AU" dirty="0" smtClean="0">
              <a:latin typeface="HelveticaNeueLT Pro 45 Lt" panose="020B0403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AU" dirty="0" smtClean="0">
              <a:latin typeface="HelveticaNeueLT Pro 45 Lt" panose="020B0403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latin typeface="HelveticaNeueLT Pro 45 Lt" panose="020B0403020202020204" pitchFamily="34" charset="0"/>
              </a:rPr>
              <a:t>Use the area model boxes to fill in each expanded value and solve each</a:t>
            </a:r>
            <a:endParaRPr lang="en-AU" dirty="0" smtClean="0">
              <a:latin typeface="HelveticaNeueLT Pro 45 Lt" panose="020B0403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AU" dirty="0" smtClean="0">
              <a:latin typeface="HelveticaNeueLT Pro 45 Lt" panose="020B0403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latin typeface="HelveticaNeueLT Pro 45 Lt" panose="020B0403020202020204" pitchFamily="34" charset="0"/>
              </a:rPr>
              <a:t>Create a sum and calculate the answer.</a:t>
            </a:r>
            <a:endParaRPr lang="en-AU" dirty="0" smtClean="0">
              <a:latin typeface="HelveticaNeueLT Pro 45 Lt" panose="020B0403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AU" dirty="0" smtClean="0">
              <a:latin typeface="HelveticaNeueLT Pro 45 Lt" panose="020B0403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dirty="0" smtClean="0">
                <a:latin typeface="HelveticaNeueLT Pro 45 Lt" panose="020B0403020202020204" pitchFamily="34" charset="0"/>
              </a:rPr>
              <a:t>Then create your own problems to solve!</a:t>
            </a:r>
            <a:endParaRPr lang="en-AU" dirty="0">
              <a:latin typeface="HelveticaNeueLT Pro 45 Lt" panose="020B0403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730" y="140044"/>
            <a:ext cx="1858745" cy="1733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5051">
            <a:off x="242772" y="3479547"/>
            <a:ext cx="8232936" cy="3038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4090" y="365125"/>
            <a:ext cx="2920481" cy="1325563"/>
          </a:xfrm>
        </p:spPr>
        <p:txBody>
          <a:bodyPr>
            <a:normAutofit/>
          </a:bodyPr>
          <a:lstStyle/>
          <a:p>
            <a:r>
              <a:rPr lang="en-AU" sz="5000" dirty="0" smtClean="0">
                <a:latin typeface="Klasik" pitchFamily="50" charset="0"/>
              </a:rPr>
              <a:t>38 x 42 = </a:t>
            </a:r>
            <a:endParaRPr lang="en-AU" sz="5000" dirty="0">
              <a:latin typeface="Klasik" pitchFamily="50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730" y="140044"/>
            <a:ext cx="1858745" cy="173378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68849" y="2471992"/>
            <a:ext cx="3349690" cy="19413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/>
          <p:cNvSpPr/>
          <p:nvPr/>
        </p:nvSpPr>
        <p:spPr>
          <a:xfrm>
            <a:off x="3168849" y="4413380"/>
            <a:ext cx="3349690" cy="1941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/>
          <p:cNvSpPr/>
          <p:nvPr/>
        </p:nvSpPr>
        <p:spPr>
          <a:xfrm>
            <a:off x="6518539" y="2471992"/>
            <a:ext cx="2142931" cy="19413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Rectangle 10"/>
          <p:cNvSpPr/>
          <p:nvPr/>
        </p:nvSpPr>
        <p:spPr>
          <a:xfrm>
            <a:off x="6518539" y="4413380"/>
            <a:ext cx="2142931" cy="19413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TextBox 12"/>
          <p:cNvSpPr txBox="1"/>
          <p:nvPr/>
        </p:nvSpPr>
        <p:spPr>
          <a:xfrm>
            <a:off x="7053945" y="597019"/>
            <a:ext cx="1539552" cy="86177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5000" dirty="0">
                <a:latin typeface="Klasik" pitchFamily="50" charset="0"/>
              </a:rPr>
              <a:t>?</a:t>
            </a:r>
            <a:endParaRPr lang="en-A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WPS Presentation</Application>
  <PresentationFormat>Widescreen</PresentationFormat>
  <Paragraphs>18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SimSun</vt:lpstr>
      <vt:lpstr>Wingdings</vt:lpstr>
      <vt:lpstr>Klasik</vt:lpstr>
      <vt:lpstr>HelveticaNeueLT Pro 45 Lt</vt:lpstr>
      <vt:lpstr>Segoe Print</vt:lpstr>
      <vt:lpstr>Microsoft YaHei</vt:lpstr>
      <vt:lpstr>Arial Unicode MS</vt:lpstr>
      <vt:lpstr>Calibri Light</vt:lpstr>
      <vt:lpstr>Calibri</vt:lpstr>
      <vt:lpstr>Yu Gothic UI Semilight</vt:lpstr>
      <vt:lpstr>Office Theme</vt:lpstr>
      <vt:lpstr>Multiplication Magic</vt:lpstr>
      <vt:lpstr>Instructions</vt:lpstr>
      <vt:lpstr>38 x 42 =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Multiplication Magic</dc:title>
  <dc:creator>Ingrid Candido - ClickView</dc:creator>
  <cp:lastModifiedBy>Rachel</cp:lastModifiedBy>
  <cp:revision>5</cp:revision>
  <dcterms:created xsi:type="dcterms:W3CDTF">2019-01-29T21:45:00Z</dcterms:created>
  <dcterms:modified xsi:type="dcterms:W3CDTF">2021-02-16T21:55:03Z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1033-11.2.0.8339</vt:lpwstr>
  </property>
</Properties>
</file>